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10"/>
  </p:notesMasterIdLst>
  <p:sldIdLst>
    <p:sldId id="256" r:id="rId2"/>
    <p:sldId id="257" r:id="rId3"/>
    <p:sldId id="258" r:id="rId4"/>
    <p:sldId id="390" r:id="rId5"/>
    <p:sldId id="385" r:id="rId6"/>
    <p:sldId id="389" r:id="rId7"/>
    <p:sldId id="391" r:id="rId8"/>
    <p:sldId id="384" r:id="rId9"/>
    <p:sldId id="387" r:id="rId10"/>
    <p:sldId id="263" r:id="rId11"/>
    <p:sldId id="264" r:id="rId12"/>
    <p:sldId id="266" r:id="rId13"/>
    <p:sldId id="267" r:id="rId14"/>
    <p:sldId id="477" r:id="rId15"/>
    <p:sldId id="478" r:id="rId16"/>
    <p:sldId id="479" r:id="rId17"/>
    <p:sldId id="269" r:id="rId18"/>
    <p:sldId id="270" r:id="rId19"/>
    <p:sldId id="27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19" r:id="rId35"/>
    <p:sldId id="406" r:id="rId36"/>
    <p:sldId id="407" r:id="rId37"/>
    <p:sldId id="408" r:id="rId38"/>
    <p:sldId id="409" r:id="rId39"/>
    <p:sldId id="410" r:id="rId40"/>
    <p:sldId id="411" r:id="rId41"/>
    <p:sldId id="412" r:id="rId42"/>
    <p:sldId id="413" r:id="rId43"/>
    <p:sldId id="414" r:id="rId44"/>
    <p:sldId id="415" r:id="rId45"/>
    <p:sldId id="416" r:id="rId46"/>
    <p:sldId id="417" r:id="rId47"/>
    <p:sldId id="418" r:id="rId48"/>
    <p:sldId id="420" r:id="rId49"/>
    <p:sldId id="421" r:id="rId50"/>
    <p:sldId id="422" r:id="rId51"/>
    <p:sldId id="423" r:id="rId52"/>
    <p:sldId id="424" r:id="rId53"/>
    <p:sldId id="367" r:id="rId54"/>
    <p:sldId id="434" r:id="rId55"/>
    <p:sldId id="433" r:id="rId56"/>
    <p:sldId id="432" r:id="rId57"/>
    <p:sldId id="428" r:id="rId58"/>
    <p:sldId id="430" r:id="rId59"/>
    <p:sldId id="431" r:id="rId60"/>
    <p:sldId id="427" r:id="rId61"/>
    <p:sldId id="476" r:id="rId62"/>
    <p:sldId id="436" r:id="rId63"/>
    <p:sldId id="486" r:id="rId64"/>
    <p:sldId id="485" r:id="rId65"/>
    <p:sldId id="487" r:id="rId66"/>
    <p:sldId id="488" r:id="rId67"/>
    <p:sldId id="489" r:id="rId68"/>
    <p:sldId id="440" r:id="rId69"/>
    <p:sldId id="441" r:id="rId70"/>
    <p:sldId id="442" r:id="rId71"/>
    <p:sldId id="443" r:id="rId72"/>
    <p:sldId id="444" r:id="rId73"/>
    <p:sldId id="449" r:id="rId74"/>
    <p:sldId id="435" r:id="rId75"/>
    <p:sldId id="451" r:id="rId76"/>
    <p:sldId id="452" r:id="rId77"/>
    <p:sldId id="450" r:id="rId78"/>
    <p:sldId id="454" r:id="rId79"/>
    <p:sldId id="455" r:id="rId80"/>
    <p:sldId id="456" r:id="rId81"/>
    <p:sldId id="457" r:id="rId82"/>
    <p:sldId id="458" r:id="rId83"/>
    <p:sldId id="459" r:id="rId84"/>
    <p:sldId id="480" r:id="rId85"/>
    <p:sldId id="481" r:id="rId86"/>
    <p:sldId id="482" r:id="rId87"/>
    <p:sldId id="483" r:id="rId88"/>
    <p:sldId id="484" r:id="rId89"/>
    <p:sldId id="460" r:id="rId90"/>
    <p:sldId id="462" r:id="rId91"/>
    <p:sldId id="463" r:id="rId92"/>
    <p:sldId id="468" r:id="rId93"/>
    <p:sldId id="469" r:id="rId94"/>
    <p:sldId id="464" r:id="rId95"/>
    <p:sldId id="470" r:id="rId96"/>
    <p:sldId id="368" r:id="rId97"/>
    <p:sldId id="369" r:id="rId98"/>
    <p:sldId id="370" r:id="rId99"/>
    <p:sldId id="371" r:id="rId100"/>
    <p:sldId id="372" r:id="rId101"/>
    <p:sldId id="373" r:id="rId102"/>
    <p:sldId id="374" r:id="rId103"/>
    <p:sldId id="375" r:id="rId104"/>
    <p:sldId id="376" r:id="rId105"/>
    <p:sldId id="490" r:id="rId106"/>
    <p:sldId id="491" r:id="rId107"/>
    <p:sldId id="382" r:id="rId108"/>
    <p:sldId id="383" r:id="rId10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3309" autoAdjust="0"/>
  </p:normalViewPr>
  <p:slideViewPr>
    <p:cSldViewPr>
      <p:cViewPr varScale="1">
        <p:scale>
          <a:sx n="77" d="100"/>
          <a:sy n="77" d="100"/>
        </p:scale>
        <p:origin x="690" y="7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Thè NFC có chức năng thay thế giấy bảo hiểm hiện tại</a:t>
            </a:r>
          </a:p>
          <a:p>
            <a:pPr marL="457200" lvl="0" indent="0" rtl="0">
              <a:spcBef>
                <a:spcPts val="0"/>
              </a:spcBef>
              <a:buNone/>
            </a:pPr>
            <a:endParaRPr dirty="0"/>
          </a:p>
        </p:txBody>
      </p:sp>
    </p:spTree>
    <p:extLst>
      <p:ext uri="{BB962C8B-B14F-4D97-AF65-F5344CB8AC3E}">
        <p14:creationId xmlns:p14="http://schemas.microsoft.com/office/powerpoint/2010/main" val="214813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90174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69450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82403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79787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79920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3095614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extLst>
      <p:ext uri="{BB962C8B-B14F-4D97-AF65-F5344CB8AC3E}">
        <p14:creationId xmlns:p14="http://schemas.microsoft.com/office/powerpoint/2010/main" val="314003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p>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216985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7294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4585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3147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409103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3146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452704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70475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65615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232811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84218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50.jp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jp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54.jp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101</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102</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chemeClr val="tx1"/>
                </a:solidFill>
              </a:rPr>
              <a:t>THANKS FOR LISTENING</a:t>
            </a:r>
          </a:p>
          <a:p>
            <a:pPr algn="ctr" rtl="0">
              <a:spcBef>
                <a:spcPts val="0"/>
              </a:spcBef>
              <a:buNone/>
            </a:pPr>
            <a:endParaRPr sz="4800" b="1" dirty="0">
              <a:solidFill>
                <a:schemeClr val="tx1"/>
              </a:solidFill>
            </a:endParaRPr>
          </a:p>
          <a:p>
            <a:pPr lvl="0" algn="ctr" rtl="0">
              <a:spcBef>
                <a:spcPts val="0"/>
              </a:spcBef>
              <a:buNone/>
            </a:pPr>
            <a:r>
              <a:rPr lang="en" sz="9600" b="1" dirty="0">
                <a:solidFill>
                  <a:schemeClr val="tx1"/>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xfrm>
            <a:off x="0" y="0"/>
            <a:ext cx="9144000" cy="1207877"/>
          </a:xfrm>
          <a:prstGeom prst="rect">
            <a:avLst/>
          </a:prstGeom>
        </p:spPr>
        <p:txBody>
          <a:bodyPr lIns="91425" tIns="91425" rIns="91425" bIns="91425" anchor="b" anchorCtr="0">
            <a:noAutofit/>
          </a:bodyPr>
          <a:lstStyle/>
          <a:p>
            <a:r>
              <a:rPr lang="en" b="1" kern="0" dirty="0" smtClean="0">
                <a:solidFill>
                  <a:srgbClr val="00B050"/>
                </a:solidFill>
                <a:cs typeface="Arial"/>
              </a:rPr>
              <a:t>Solution</a:t>
            </a:r>
            <a:endParaRPr lang="en" dirty="0"/>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a:r>
              <a:rPr lang="en" b="1" dirty="0"/>
              <a:t>Web application</a:t>
            </a:r>
            <a:r>
              <a:rPr lang="en" dirty="0"/>
              <a:t> to support doctor in medical procedures</a:t>
            </a:r>
            <a:endParaRPr lang="en" dirty="0"/>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5" name="Title 4"/>
          <p:cNvSpPr>
            <a:spLocks noGrp="1"/>
          </p:cNvSpPr>
          <p:nvPr>
            <p:ph type="title"/>
          </p:nvPr>
        </p:nvSpPr>
        <p:spPr/>
        <p:txBody>
          <a:bodyPr/>
          <a:lstStyle/>
          <a:p>
            <a:endParaRPr lang="en-US"/>
          </a:p>
        </p:txBody>
      </p:sp>
      <p:sp>
        <p:nvSpPr>
          <p:cNvPr id="19"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214039091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3830986087"/>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8750643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Mobile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
        <p:nvSpPr>
          <p:cNvPr id="3" name="Title 2"/>
          <p:cNvSpPr>
            <a:spLocks noGrp="1"/>
          </p:cNvSpPr>
          <p:nvPr>
            <p:ph type="title"/>
          </p:nvPr>
        </p:nvSpPr>
        <p:spPr/>
        <p:txBody>
          <a:bodyPr/>
          <a:lstStyle/>
          <a:p>
            <a:endParaRPr lang="en-US"/>
          </a:p>
        </p:txBody>
      </p:sp>
      <p:sp>
        <p:nvSpPr>
          <p:cNvPr id="17"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9200"/>
          </a:xfrm>
        </p:spPr>
        <p:txBody>
          <a:bodyPr>
            <a:normAutofit/>
          </a:bodyPr>
          <a:lstStyle/>
          <a:p>
            <a:r>
              <a:rPr lang="vi-VN" b="1" kern="0" dirty="0">
                <a:solidFill>
                  <a:srgbClr val="00B050"/>
                </a:solidFill>
                <a:latin typeface="Calibri" panose="020F0502020204030204" pitchFamily="34" charset="0"/>
                <a:cs typeface="Arial"/>
              </a:rPr>
              <a:t>Medical </a:t>
            </a:r>
            <a:r>
              <a:rPr lang="en-US" b="1" kern="0" dirty="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66330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
        <p:nvSpPr>
          <p:cNvPr id="15"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8"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0"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
        <p:nvSpPr>
          <p:cNvPr id="2" name="Title 1"/>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447632554"/>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550598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33542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962268"/>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7756293"/>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36230896"/>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
        <p:nvSpPr>
          <p:cNvPr id="5" name="Title 4"/>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74</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75</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75</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76</a:t>
            </a:fld>
            <a:endParaRPr lang="en" dirty="0"/>
          </a:p>
        </p:txBody>
      </p:sp>
      <p:grpSp>
        <p:nvGrpSpPr>
          <p:cNvPr id="9" name="Shape 688"/>
          <p:cNvGrpSpPr/>
          <p:nvPr/>
        </p:nvGrpSpPr>
        <p:grpSpPr>
          <a:xfrm>
            <a:off x="3089253" y="3048000"/>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66700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927351" y="1980624"/>
            <a:ext cx="682016"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631099" y="3803649"/>
            <a:ext cx="1336499"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514600"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421463"/>
            <a:ext cx="1" cy="84033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76575" y="4431268"/>
            <a:ext cx="530915" cy="369332"/>
          </a:xfrm>
          <a:prstGeom prst="rect">
            <a:avLst/>
          </a:prstGeom>
          <a:noFill/>
        </p:spPr>
        <p:txBody>
          <a:bodyPr wrap="none" rtlCol="0">
            <a:spAutoFit/>
          </a:bodyPr>
          <a:lstStyle/>
          <a:p>
            <a:r>
              <a:rPr lang="en-US" sz="1800" b="1" dirty="0" smtClean="0"/>
              <a:t>0..*</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091845" y="3828188"/>
            <a:ext cx="1371635"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
        <p:nvSpPr>
          <p:cNvPr id="4" name="Title 3"/>
          <p:cNvSpPr>
            <a:spLocks noGrp="1"/>
          </p:cNvSpPr>
          <p:nvPr>
            <p:ph type="title"/>
          </p:nvPr>
        </p:nvSpPr>
        <p:spPr/>
        <p:txBody>
          <a:bodyPr/>
          <a:lstStyle/>
          <a:p>
            <a:endParaRPr lang="en-US"/>
          </a:p>
        </p:txBody>
      </p:sp>
      <p:sp>
        <p:nvSpPr>
          <p:cNvPr id="37"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Doctor can not track patient’s treating</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659975"/>
            <a:ext cx="4762500" cy="3571875"/>
          </a:xfrm>
          <a:prstGeom prst="rect">
            <a:avLst/>
          </a:prstGeom>
        </p:spPr>
      </p:pic>
      <p:cxnSp>
        <p:nvCxnSpPr>
          <p:cNvPr id="7" name="Straight Connector 6"/>
          <p:cNvCxnSpPr/>
          <p:nvPr/>
        </p:nvCxnSpPr>
        <p:spPr>
          <a:xfrm flipH="1">
            <a:off x="1981202" y="2659975"/>
            <a:ext cx="4829098" cy="3571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79176" y="2659975"/>
            <a:ext cx="4764524" cy="3673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53113"/>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5484"/>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83573"/>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385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sp>
        <p:nvSpPr>
          <p:cNvPr id="9" name="Shape 300"/>
          <p:cNvSpPr txBox="1"/>
          <p:nvPr/>
        </p:nvSpPr>
        <p:spPr>
          <a:xfrm>
            <a:off x="702017" y="1484662"/>
            <a:ext cx="8115146" cy="4998200"/>
          </a:xfrm>
          <a:prstGeom prst="rect">
            <a:avLst/>
          </a:prstGeom>
          <a:noFill/>
          <a:ln>
            <a:noFill/>
          </a:ln>
        </p:spPr>
        <p:txBody>
          <a:bodyPr lIns="68569" tIns="68569" rIns="68569" bIns="68569" anchor="t" anchorCtr="0">
            <a:noAutofit/>
          </a:bodyPr>
          <a:lstStyle/>
          <a:p>
            <a:pPr>
              <a:buClr>
                <a:srgbClr val="000000"/>
              </a:buClr>
              <a:buSzPct val="25000"/>
              <a:buFont typeface="Arial"/>
              <a:buNone/>
            </a:pPr>
            <a:r>
              <a:rPr lang="en-US" sz="2400" kern="0" dirty="0" smtClean="0">
                <a:cs typeface="Arial"/>
                <a:sym typeface="Arial"/>
                <a:rtl val="0"/>
              </a:rPr>
              <a:t>Demo : Set time of patient </a:t>
            </a:r>
            <a:r>
              <a:rPr lang="en-US" sz="2400" kern="0" dirty="0" err="1" smtClean="0">
                <a:cs typeface="Arial"/>
                <a:sym typeface="Arial"/>
                <a:rtl val="0"/>
              </a:rPr>
              <a:t>KhuongMH’s</a:t>
            </a:r>
            <a:r>
              <a:rPr lang="en-US" sz="2400" kern="0" dirty="0" smtClean="0">
                <a:cs typeface="Arial"/>
                <a:sym typeface="Arial"/>
                <a:rtl val="0"/>
              </a:rPr>
              <a:t> smartphone to 6h59m</a:t>
            </a:r>
            <a:endParaRPr lang="en-US" sz="2400" kern="0" dirty="0">
              <a:cs typeface="Arial"/>
              <a:sym typeface="Arial"/>
              <a:rtl val="0"/>
            </a:endParaRPr>
          </a:p>
        </p:txBody>
      </p:sp>
    </p:spTree>
    <p:extLst>
      <p:ext uri="{BB962C8B-B14F-4D97-AF65-F5344CB8AC3E}">
        <p14:creationId xmlns:p14="http://schemas.microsoft.com/office/powerpoint/2010/main" val="2318601917"/>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1430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
        <p:nvSpPr>
          <p:cNvPr id="3" name="Title 2"/>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46"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2" name="Title 1"/>
          <p:cNvSpPr>
            <a:spLocks noGrp="1"/>
          </p:cNvSpPr>
          <p:nvPr>
            <p:ph type="title"/>
          </p:nvPr>
        </p:nvSpPr>
        <p:spPr/>
        <p:txBody>
          <a:bodyPr/>
          <a:lstStyle/>
          <a:p>
            <a:endParaRPr lang="en-US" dirty="0"/>
          </a:p>
        </p:txBody>
      </p:sp>
      <p:sp>
        <p:nvSpPr>
          <p:cNvPr id="4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 name="Title 1"/>
          <p:cNvSpPr>
            <a:spLocks noGrp="1"/>
          </p:cNvSpPr>
          <p:nvPr>
            <p:ph type="title"/>
          </p:nvPr>
        </p:nvSpPr>
        <p:spPr/>
        <p:txBody>
          <a:bodyPr/>
          <a:lstStyle/>
          <a:p>
            <a:endParaRPr lang="en-US"/>
          </a:p>
        </p:txBody>
      </p:sp>
      <p:sp>
        <p:nvSpPr>
          <p:cNvPr id="20"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44000" cy="1219200"/>
          </a:xfrm>
          <a:prstGeom prst="rect">
            <a:avLst/>
          </a:prstGeom>
        </p:spPr>
        <p:txBody>
          <a:bodyPr lIns="91425" tIns="91425" rIns="91425" bIns="91425" anchor="b" anchorCtr="0">
            <a:noAutofit/>
          </a:bodyPr>
          <a:lstStyle/>
          <a:p>
            <a:pPr>
              <a:buClr>
                <a:schemeClr val="dk1"/>
              </a:buClr>
              <a:buSzPct val="30555"/>
            </a:pPr>
            <a:r>
              <a:rPr lang="en-US" b="1" kern="0" dirty="0" smtClean="0">
                <a:solidFill>
                  <a:srgbClr val="00B050"/>
                </a:solidFill>
                <a:cs typeface="Arial"/>
                <a:sym typeface="Arial"/>
                <a:rtl val="0"/>
              </a:rPr>
              <a:t>Other features</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xfrm>
            <a:off x="0" y="1"/>
            <a:ext cx="9105490" cy="12192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Advantages</a:t>
            </a:r>
            <a:endParaRPr lang="en" dirty="0"/>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99</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594</TotalTime>
  <Words>6360</Words>
  <Application>Microsoft Office PowerPoint</Application>
  <PresentationFormat>On-screen Show (4:3)</PresentationFormat>
  <Paragraphs>941</Paragraphs>
  <Slides>108</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Times New Roman</vt:lpstr>
      <vt:lpstr>Office Theme</vt:lpstr>
      <vt:lpstr>Health Support Tracking System</vt:lpstr>
      <vt:lpstr>Overview</vt:lpstr>
      <vt:lpstr>PowerPoint Presentation</vt:lpstr>
      <vt:lpstr>Problems</vt:lpstr>
      <vt:lpstr>Problems</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Medical Record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Read Wristband’s Data</vt:lpstr>
      <vt:lpstr>PowerPoint Presentation</vt:lpstr>
      <vt:lpstr>PowerPoint Presentation</vt:lpstr>
      <vt:lpstr>PowerPoint Presentation</vt:lpstr>
      <vt:lpstr>PowerPoint Presentation</vt:lpstr>
      <vt:lpstr>PowerPoint Presentation</vt:lpstr>
      <vt:lpstr>Other features</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Man Huynh Khuong</cp:lastModifiedBy>
  <cp:revision>337</cp:revision>
  <dcterms:modified xsi:type="dcterms:W3CDTF">2015-12-10T04:22:10Z</dcterms:modified>
</cp:coreProperties>
</file>